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12"/>
  </p:notesMasterIdLst>
  <p:sldIdLst>
    <p:sldId id="256" r:id="rId2"/>
    <p:sldId id="260" r:id="rId3"/>
    <p:sldId id="259" r:id="rId4"/>
    <p:sldId id="261" r:id="rId5"/>
    <p:sldId id="265" r:id="rId6"/>
    <p:sldId id="343" r:id="rId7"/>
    <p:sldId id="345" r:id="rId8"/>
    <p:sldId id="346" r:id="rId9"/>
    <p:sldId id="267" r:id="rId10"/>
    <p:sldId id="286" r:id="rId11"/>
  </p:sldIdLst>
  <p:sldSz cx="9144000" cy="5143500" type="screen16x9"/>
  <p:notesSz cx="6858000" cy="9144000"/>
  <p:embeddedFontLst>
    <p:embeddedFont>
      <p:font typeface="Lexend Exa" panose="020B0604020202020204" charset="0"/>
      <p:regular r:id="rId13"/>
      <p:bold r:id="rId14"/>
    </p:embeddedFont>
    <p:embeddedFont>
      <p:font typeface="Red Hat Text" panose="020B0604020202020204" charset="0"/>
      <p:regular r:id="rId15"/>
      <p:bold r:id="rId16"/>
      <p:italic r:id="rId17"/>
      <p:boldItalic r:id="rId18"/>
    </p:embeddedFont>
    <p:embeddedFont>
      <p:font typeface="SimHei" panose="02010609060101010101" pitchFamily="49" charset="-122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DC22E7-A7B5-40D6-AC45-4BA56501D041}">
  <a:tblStyle styleId="{19DC22E7-A7B5-40D6-AC45-4BA56501D0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91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ac7ecdd8c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ac7ecdd8c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11540c824b9_3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Google Shape;1806;g11540c824b9_3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a2ff256fbf_0_24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Google Shape;690;ga2ff256fbf_0_24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114d4dce063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114d4dce063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1540c824b9_3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1540c824b9_3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14d4dce063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14d4dce063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1540c824b9_3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1540c824b9_3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0981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14d4dce063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14d4dce063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7602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11540c824b9_3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11540c824b9_3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72694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aca93be222_2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aca93be222_2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607922" y="159125"/>
            <a:ext cx="4368752" cy="4825250"/>
            <a:chOff x="164875" y="162825"/>
            <a:chExt cx="8832900" cy="4825250"/>
          </a:xfrm>
        </p:grpSpPr>
        <p:sp>
          <p:nvSpPr>
            <p:cNvPr id="10" name="Google Shape;10;p2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1" name="Google Shape;11;p2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4" name="Google Shape;14;p2"/>
          <p:cNvCxnSpPr/>
          <p:nvPr/>
        </p:nvCxnSpPr>
        <p:spPr>
          <a:xfrm>
            <a:off x="5120369" y="1669750"/>
            <a:ext cx="335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>
            <a:off x="5120369" y="3565200"/>
            <a:ext cx="3351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033375" y="1804174"/>
            <a:ext cx="3525600" cy="17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Lexend Exa"/>
                <a:ea typeface="Lexend Exa"/>
                <a:cs typeface="Lexend Exa"/>
                <a:sym typeface="Lexend Ex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09069" y="3772920"/>
            <a:ext cx="35742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8" name="Google Shape;18;p2"/>
          <p:cNvCxnSpPr/>
          <p:nvPr/>
        </p:nvCxnSpPr>
        <p:spPr>
          <a:xfrm>
            <a:off x="4619800" y="4984375"/>
            <a:ext cx="4368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1"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2" name="Google Shape;582;p54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83" name="Google Shape;583;p54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84" name="Google Shape;584;p5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5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5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587" name="Google Shape;587;p54"/>
          <p:cNvSpPr/>
          <p:nvPr/>
        </p:nvSpPr>
        <p:spPr>
          <a:xfrm>
            <a:off x="2667000" y="1052550"/>
            <a:ext cx="3810000" cy="3038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2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" name="Google Shape;589;p55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0" name="Google Shape;590;p55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91" name="Google Shape;591;p55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92" name="Google Shape;592;p55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3" name="Google Shape;593;p55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APTION_ONLY_1">
    <p:bg>
      <p:bgPr>
        <a:solidFill>
          <a:schemeClr val="dk2"/>
        </a:solidFill>
        <a:effectLst/>
      </p:bgPr>
    </p:bg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" name="Google Shape;595;p56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96" name="Google Shape;596;p56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97" name="Google Shape;597;p5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98" name="Google Shape;598;p5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9" name="Google Shape;599;p5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968050" y="1950082"/>
            <a:ext cx="3456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2" name="Google Shape;22;p3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23" name="Google Shape;23;p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4" name="Google Shape;24;p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26" name="Google Shape;26;p3"/>
          <p:cNvSpPr txBox="1">
            <a:spLocks noGrp="1"/>
          </p:cNvSpPr>
          <p:nvPr>
            <p:ph type="title" idx="2" hasCustomPrompt="1"/>
          </p:nvPr>
        </p:nvSpPr>
        <p:spPr>
          <a:xfrm>
            <a:off x="1258838" y="1834875"/>
            <a:ext cx="27801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4968050" y="2685375"/>
            <a:ext cx="21354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6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9" name="Google Shape;49;p6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0" name="Google Shape;50;p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51;p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52;p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4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32" name="Google Shape;132;p14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33" name="Google Shape;133;p14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34" name="Google Shape;134;p14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5" name="Google Shape;135;p14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36" name="Google Shape;136;p14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title" idx="2" hasCustomPrompt="1"/>
          </p:nvPr>
        </p:nvSpPr>
        <p:spPr>
          <a:xfrm>
            <a:off x="1157052" y="1129425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4"/>
          <p:cNvSpPr txBox="1">
            <a:spLocks noGrp="1"/>
          </p:cNvSpPr>
          <p:nvPr>
            <p:ph type="subTitle" idx="1"/>
          </p:nvPr>
        </p:nvSpPr>
        <p:spPr>
          <a:xfrm>
            <a:off x="721452" y="208761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subTitle" idx="3"/>
          </p:nvPr>
        </p:nvSpPr>
        <p:spPr>
          <a:xfrm>
            <a:off x="721452" y="179306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title" idx="4" hasCustomPrompt="1"/>
          </p:nvPr>
        </p:nvSpPr>
        <p:spPr>
          <a:xfrm>
            <a:off x="1157052" y="2848370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4"/>
          <p:cNvSpPr txBox="1">
            <a:spLocks noGrp="1"/>
          </p:cNvSpPr>
          <p:nvPr>
            <p:ph type="subTitle" idx="5"/>
          </p:nvPr>
        </p:nvSpPr>
        <p:spPr>
          <a:xfrm>
            <a:off x="721452" y="379967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subTitle" idx="6"/>
          </p:nvPr>
        </p:nvSpPr>
        <p:spPr>
          <a:xfrm>
            <a:off x="721452" y="350512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3" name="Google Shape;143;p14"/>
          <p:cNvSpPr txBox="1">
            <a:spLocks noGrp="1"/>
          </p:cNvSpPr>
          <p:nvPr>
            <p:ph type="title" idx="7" hasCustomPrompt="1"/>
          </p:nvPr>
        </p:nvSpPr>
        <p:spPr>
          <a:xfrm>
            <a:off x="3770700" y="1124625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subTitle" idx="8"/>
          </p:nvPr>
        </p:nvSpPr>
        <p:spPr>
          <a:xfrm>
            <a:off x="3335100" y="208761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ubTitle" idx="9"/>
          </p:nvPr>
        </p:nvSpPr>
        <p:spPr>
          <a:xfrm>
            <a:off x="3335100" y="179306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6" name="Google Shape;146;p14"/>
          <p:cNvSpPr txBox="1">
            <a:spLocks noGrp="1"/>
          </p:cNvSpPr>
          <p:nvPr>
            <p:ph type="title" idx="13" hasCustomPrompt="1"/>
          </p:nvPr>
        </p:nvSpPr>
        <p:spPr>
          <a:xfrm>
            <a:off x="3770700" y="2843570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4"/>
          <p:cNvSpPr txBox="1">
            <a:spLocks noGrp="1"/>
          </p:cNvSpPr>
          <p:nvPr>
            <p:ph type="subTitle" idx="14"/>
          </p:nvPr>
        </p:nvSpPr>
        <p:spPr>
          <a:xfrm>
            <a:off x="3335100" y="379967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4"/>
          <p:cNvSpPr txBox="1">
            <a:spLocks noGrp="1"/>
          </p:cNvSpPr>
          <p:nvPr>
            <p:ph type="subTitle" idx="15"/>
          </p:nvPr>
        </p:nvSpPr>
        <p:spPr>
          <a:xfrm>
            <a:off x="3335100" y="350512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49" name="Google Shape;149;p14"/>
          <p:cNvSpPr txBox="1">
            <a:spLocks noGrp="1"/>
          </p:cNvSpPr>
          <p:nvPr>
            <p:ph type="title" idx="16" hasCustomPrompt="1"/>
          </p:nvPr>
        </p:nvSpPr>
        <p:spPr>
          <a:xfrm>
            <a:off x="6384348" y="1129425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14"/>
          <p:cNvSpPr txBox="1">
            <a:spLocks noGrp="1"/>
          </p:cNvSpPr>
          <p:nvPr>
            <p:ph type="subTitle" idx="17"/>
          </p:nvPr>
        </p:nvSpPr>
        <p:spPr>
          <a:xfrm>
            <a:off x="5948748" y="208761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subTitle" idx="18"/>
          </p:nvPr>
        </p:nvSpPr>
        <p:spPr>
          <a:xfrm>
            <a:off x="5948748" y="179306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title" idx="19" hasCustomPrompt="1"/>
          </p:nvPr>
        </p:nvSpPr>
        <p:spPr>
          <a:xfrm>
            <a:off x="6384348" y="2848370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14"/>
          <p:cNvSpPr txBox="1">
            <a:spLocks noGrp="1"/>
          </p:cNvSpPr>
          <p:nvPr>
            <p:ph type="subTitle" idx="20"/>
          </p:nvPr>
        </p:nvSpPr>
        <p:spPr>
          <a:xfrm>
            <a:off x="5948748" y="3799675"/>
            <a:ext cx="247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subTitle" idx="21"/>
          </p:nvPr>
        </p:nvSpPr>
        <p:spPr>
          <a:xfrm>
            <a:off x="5948748" y="3505128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3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6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165" name="Google Shape;165;p16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66" name="Google Shape;166;p16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67" name="Google Shape;167;p16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" name="Google Shape;168;p16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69" name="Google Shape;169;p16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6"/>
          <p:cNvSpPr txBox="1">
            <a:spLocks noGrp="1"/>
          </p:cNvSpPr>
          <p:nvPr>
            <p:ph type="subTitle" idx="1"/>
          </p:nvPr>
        </p:nvSpPr>
        <p:spPr>
          <a:xfrm>
            <a:off x="3579382" y="1959537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6"/>
          <p:cNvSpPr txBox="1">
            <a:spLocks noGrp="1"/>
          </p:cNvSpPr>
          <p:nvPr>
            <p:ph type="subTitle" idx="2"/>
          </p:nvPr>
        </p:nvSpPr>
        <p:spPr>
          <a:xfrm>
            <a:off x="3579382" y="1513862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ubTitle" idx="3"/>
          </p:nvPr>
        </p:nvSpPr>
        <p:spPr>
          <a:xfrm>
            <a:off x="6116285" y="1959323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4"/>
          </p:nvPr>
        </p:nvSpPr>
        <p:spPr>
          <a:xfrm>
            <a:off x="6116280" y="1513649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subTitle" idx="5"/>
          </p:nvPr>
        </p:nvSpPr>
        <p:spPr>
          <a:xfrm>
            <a:off x="3579382" y="3708439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6"/>
          <p:cNvSpPr txBox="1">
            <a:spLocks noGrp="1"/>
          </p:cNvSpPr>
          <p:nvPr>
            <p:ph type="subTitle" idx="6"/>
          </p:nvPr>
        </p:nvSpPr>
        <p:spPr>
          <a:xfrm>
            <a:off x="3579382" y="3245264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176" name="Google Shape;176;p16"/>
          <p:cNvSpPr txBox="1">
            <a:spLocks noGrp="1"/>
          </p:cNvSpPr>
          <p:nvPr>
            <p:ph type="subTitle" idx="7"/>
          </p:nvPr>
        </p:nvSpPr>
        <p:spPr>
          <a:xfrm>
            <a:off x="6116285" y="3708439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6"/>
          <p:cNvSpPr txBox="1">
            <a:spLocks noGrp="1"/>
          </p:cNvSpPr>
          <p:nvPr>
            <p:ph type="subTitle" idx="8"/>
          </p:nvPr>
        </p:nvSpPr>
        <p:spPr>
          <a:xfrm>
            <a:off x="6116280" y="3250064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exend Exa"/>
              <a:buNone/>
              <a:defRPr sz="2000" b="1"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6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1962150" y="1847740"/>
            <a:ext cx="5219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203" name="Google Shape;203;p20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204" name="Google Shape;204;p20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205" name="Google Shape;205;p20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06;p20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" name="Google Shape;207;p20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208" name="Google Shape;208;p20"/>
          <p:cNvSpPr txBox="1">
            <a:spLocks noGrp="1"/>
          </p:cNvSpPr>
          <p:nvPr>
            <p:ph type="title" idx="2" hasCustomPrompt="1"/>
          </p:nvPr>
        </p:nvSpPr>
        <p:spPr>
          <a:xfrm>
            <a:off x="3769050" y="543490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9" name="Google Shape;209;p20"/>
          <p:cNvSpPr txBox="1">
            <a:spLocks noGrp="1"/>
          </p:cNvSpPr>
          <p:nvPr>
            <p:ph type="subTitle" idx="1"/>
          </p:nvPr>
        </p:nvSpPr>
        <p:spPr>
          <a:xfrm>
            <a:off x="1962150" y="2583042"/>
            <a:ext cx="5219700" cy="4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p37"/>
          <p:cNvGrpSpPr/>
          <p:nvPr/>
        </p:nvGrpSpPr>
        <p:grpSpPr>
          <a:xfrm rot="10800000" flipH="1"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411" name="Google Shape;411;p37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412" name="Google Shape;412;p37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413" name="Google Shape;413;p37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4" name="Google Shape;414;p37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415" name="Google Shape;415;p37"/>
          <p:cNvSpPr txBox="1">
            <a:spLocks noGrp="1"/>
          </p:cNvSpPr>
          <p:nvPr>
            <p:ph type="title"/>
          </p:nvPr>
        </p:nvSpPr>
        <p:spPr>
          <a:xfrm>
            <a:off x="577950" y="1320750"/>
            <a:ext cx="7988100" cy="9618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1_1_1_1">
    <p:bg>
      <p:bgPr>
        <a:solidFill>
          <a:schemeClr val="lt1"/>
        </a:solidFill>
        <a:effectLst/>
      </p:bgPr>
    </p:bg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" name="Google Shape;576;p53"/>
          <p:cNvGrpSpPr/>
          <p:nvPr/>
        </p:nvGrpSpPr>
        <p:grpSpPr>
          <a:xfrm>
            <a:off x="155550" y="159125"/>
            <a:ext cx="8832900" cy="4825250"/>
            <a:chOff x="164875" y="162825"/>
            <a:chExt cx="8832900" cy="4825250"/>
          </a:xfrm>
        </p:grpSpPr>
        <p:sp>
          <p:nvSpPr>
            <p:cNvPr id="577" name="Google Shape;577;p53"/>
            <p:cNvSpPr/>
            <p:nvPr/>
          </p:nvSpPr>
          <p:spPr>
            <a:xfrm>
              <a:off x="170225" y="162825"/>
              <a:ext cx="8807975" cy="513825"/>
            </a:xfrm>
            <a:custGeom>
              <a:avLst/>
              <a:gdLst/>
              <a:ahLst/>
              <a:cxnLst/>
              <a:rect l="l" t="t" r="r" b="b"/>
              <a:pathLst>
                <a:path w="352319" h="20553" extrusionOk="0">
                  <a:moveTo>
                    <a:pt x="0" y="20426"/>
                  </a:moveTo>
                  <a:lnTo>
                    <a:pt x="0" y="0"/>
                  </a:lnTo>
                  <a:lnTo>
                    <a:pt x="352274" y="0"/>
                  </a:lnTo>
                  <a:lnTo>
                    <a:pt x="352319" y="20553"/>
                  </a:lnTo>
                </a:path>
              </a:pathLst>
            </a:custGeom>
            <a:noFill/>
            <a:ln w="19050" cap="flat" cmpd="sng">
              <a:solidFill>
                <a:srgbClr val="823E4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578" name="Google Shape;578;p53"/>
            <p:cNvCxnSpPr/>
            <p:nvPr/>
          </p:nvCxnSpPr>
          <p:spPr>
            <a:xfrm>
              <a:off x="8978199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53"/>
            <p:cNvCxnSpPr/>
            <p:nvPr/>
          </p:nvCxnSpPr>
          <p:spPr>
            <a:xfrm>
              <a:off x="164875" y="4988075"/>
              <a:ext cx="88329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0" name="Google Shape;580;p53"/>
            <p:cNvCxnSpPr/>
            <p:nvPr/>
          </p:nvCxnSpPr>
          <p:spPr>
            <a:xfrm>
              <a:off x="169011" y="784475"/>
              <a:ext cx="0" cy="409170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Lexend Exa"/>
              <a:buNone/>
              <a:defRPr sz="2800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42175"/>
            <a:ext cx="7704000" cy="32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●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○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Char char="■"/>
              <a:defRPr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60" r:id="rId5"/>
    <p:sldLayoutId id="2147483662" r:id="rId6"/>
    <p:sldLayoutId id="2147483666" r:id="rId7"/>
    <p:sldLayoutId id="2147483683" r:id="rId8"/>
    <p:sldLayoutId id="2147483699" r:id="rId9"/>
    <p:sldLayoutId id="2147483700" r:id="rId10"/>
    <p:sldLayoutId id="2147483701" r:id="rId11"/>
    <p:sldLayoutId id="214748370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59"/>
          <p:cNvSpPr txBox="1">
            <a:spLocks noGrp="1"/>
          </p:cNvSpPr>
          <p:nvPr>
            <p:ph type="ctrTitle"/>
          </p:nvPr>
        </p:nvSpPr>
        <p:spPr>
          <a:xfrm>
            <a:off x="5048115" y="2051005"/>
            <a:ext cx="3525600" cy="11453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000" dirty="0"/>
              <a:t>INTERFACES</a:t>
            </a:r>
            <a:r>
              <a:rPr lang="en" sz="2000" dirty="0">
                <a:solidFill>
                  <a:schemeClr val="dk1"/>
                </a:solidFill>
              </a:rPr>
              <a:t> </a:t>
            </a:r>
            <a:br>
              <a:rPr lang="en" sz="2000" dirty="0">
                <a:solidFill>
                  <a:schemeClr val="dk1"/>
                </a:solidFill>
              </a:rPr>
            </a:br>
            <a:r>
              <a:rPr lang="en" sz="2000" dirty="0">
                <a:solidFill>
                  <a:schemeClr val="dk1"/>
                </a:solidFill>
              </a:rPr>
              <a:t>JAVA</a:t>
            </a:r>
            <a:br>
              <a:rPr lang="en" sz="2000" dirty="0">
                <a:solidFill>
                  <a:schemeClr val="dk1"/>
                </a:solidFill>
              </a:rPr>
            </a:br>
            <a:r>
              <a:rPr lang="en" sz="4000" dirty="0"/>
              <a:t>DESKTOP</a:t>
            </a:r>
            <a:endParaRPr sz="4000" dirty="0"/>
          </a:p>
        </p:txBody>
      </p:sp>
      <p:sp>
        <p:nvSpPr>
          <p:cNvPr id="610" name="Google Shape;610;p59"/>
          <p:cNvSpPr txBox="1">
            <a:spLocks noGrp="1"/>
          </p:cNvSpPr>
          <p:nvPr>
            <p:ph type="subTitle" idx="1"/>
          </p:nvPr>
        </p:nvSpPr>
        <p:spPr>
          <a:xfrm>
            <a:off x="5009069" y="3772920"/>
            <a:ext cx="3574200" cy="3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latin typeface="SimHei" panose="020B0503020204020204" pitchFamily="49" charset="-122"/>
                <a:ea typeface="SimHei" panose="020B0503020204020204" pitchFamily="49" charset="-122"/>
              </a:rPr>
              <a:t>b</a:t>
            </a:r>
            <a:r>
              <a:rPr lang="en" dirty="0">
                <a:latin typeface="SimHei" panose="020B0503020204020204" pitchFamily="49" charset="-122"/>
                <a:ea typeface="SimHei" panose="020B0503020204020204" pitchFamily="49" charset="-122"/>
              </a:rPr>
              <a:t>y Rafa</a:t>
            </a:r>
            <a:endParaRPr dirty="0">
              <a:latin typeface="SimHei" panose="020B0503020204020204" pitchFamily="49" charset="-122"/>
              <a:ea typeface="SimHei" panose="020B0503020204020204" pitchFamily="49" charset="-122"/>
            </a:endParaRPr>
          </a:p>
        </p:txBody>
      </p:sp>
      <p:grpSp>
        <p:nvGrpSpPr>
          <p:cNvPr id="4" name="Google Shape;2795;p120">
            <a:extLst>
              <a:ext uri="{FF2B5EF4-FFF2-40B4-BE49-F238E27FC236}">
                <a16:creationId xmlns:a16="http://schemas.microsoft.com/office/drawing/2014/main" id="{79A093FF-B746-D027-802D-97F1F80D64E1}"/>
              </a:ext>
            </a:extLst>
          </p:cNvPr>
          <p:cNvGrpSpPr/>
          <p:nvPr/>
        </p:nvGrpSpPr>
        <p:grpSpPr>
          <a:xfrm>
            <a:off x="6414117" y="1137488"/>
            <a:ext cx="666966" cy="408815"/>
            <a:chOff x="6445369" y="2705295"/>
            <a:chExt cx="396178" cy="242836"/>
          </a:xfrm>
          <a:solidFill>
            <a:schemeClr val="tx1"/>
          </a:solidFill>
        </p:grpSpPr>
        <p:sp>
          <p:nvSpPr>
            <p:cNvPr id="5" name="Google Shape;2796;p120">
              <a:extLst>
                <a:ext uri="{FF2B5EF4-FFF2-40B4-BE49-F238E27FC236}">
                  <a16:creationId xmlns:a16="http://schemas.microsoft.com/office/drawing/2014/main" id="{1E24DFFE-3FD6-2BBB-1294-E3786C48A288}"/>
                </a:ext>
              </a:extLst>
            </p:cNvPr>
            <p:cNvSpPr/>
            <p:nvPr/>
          </p:nvSpPr>
          <p:spPr>
            <a:xfrm>
              <a:off x="6594390" y="2819833"/>
              <a:ext cx="38913" cy="33354"/>
            </a:xfrm>
            <a:custGeom>
              <a:avLst/>
              <a:gdLst/>
              <a:ahLst/>
              <a:cxnLst/>
              <a:rect l="l" t="t" r="r" b="b"/>
              <a:pathLst>
                <a:path w="1414" h="1212" extrusionOk="0">
                  <a:moveTo>
                    <a:pt x="817" y="419"/>
                  </a:moveTo>
                  <a:cubicBezTo>
                    <a:pt x="907" y="419"/>
                    <a:pt x="991" y="492"/>
                    <a:pt x="991" y="608"/>
                  </a:cubicBezTo>
                  <a:cubicBezTo>
                    <a:pt x="991" y="700"/>
                    <a:pt x="911" y="792"/>
                    <a:pt x="819" y="792"/>
                  </a:cubicBezTo>
                  <a:cubicBezTo>
                    <a:pt x="647" y="792"/>
                    <a:pt x="568" y="594"/>
                    <a:pt x="687" y="475"/>
                  </a:cubicBezTo>
                  <a:cubicBezTo>
                    <a:pt x="726" y="436"/>
                    <a:pt x="772" y="419"/>
                    <a:pt x="817" y="419"/>
                  </a:cubicBezTo>
                  <a:close/>
                  <a:moveTo>
                    <a:pt x="819" y="0"/>
                  </a:moveTo>
                  <a:cubicBezTo>
                    <a:pt x="277" y="0"/>
                    <a:pt x="0" y="660"/>
                    <a:pt x="383" y="1030"/>
                  </a:cubicBezTo>
                  <a:cubicBezTo>
                    <a:pt x="508" y="1155"/>
                    <a:pt x="661" y="1211"/>
                    <a:pt x="811" y="1211"/>
                  </a:cubicBezTo>
                  <a:cubicBezTo>
                    <a:pt x="1120" y="1211"/>
                    <a:pt x="1413" y="972"/>
                    <a:pt x="1413" y="608"/>
                  </a:cubicBezTo>
                  <a:cubicBezTo>
                    <a:pt x="1413" y="277"/>
                    <a:pt x="1149" y="0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797;p120">
              <a:extLst>
                <a:ext uri="{FF2B5EF4-FFF2-40B4-BE49-F238E27FC236}">
                  <a16:creationId xmlns:a16="http://schemas.microsoft.com/office/drawing/2014/main" id="{F6337F90-D4BF-F196-2651-435CB86B91FC}"/>
                </a:ext>
              </a:extLst>
            </p:cNvPr>
            <p:cNvSpPr/>
            <p:nvPr/>
          </p:nvSpPr>
          <p:spPr>
            <a:xfrm>
              <a:off x="6582804" y="2796469"/>
              <a:ext cx="67369" cy="22952"/>
            </a:xfrm>
            <a:custGeom>
              <a:avLst/>
              <a:gdLst/>
              <a:ahLst/>
              <a:cxnLst/>
              <a:rect l="l" t="t" r="r" b="b"/>
              <a:pathLst>
                <a:path w="2448" h="834" extrusionOk="0">
                  <a:moveTo>
                    <a:pt x="1233" y="1"/>
                  </a:moveTo>
                  <a:cubicBezTo>
                    <a:pt x="847" y="1"/>
                    <a:pt x="461" y="156"/>
                    <a:pt x="170" y="466"/>
                  </a:cubicBezTo>
                  <a:cubicBezTo>
                    <a:pt x="0" y="616"/>
                    <a:pt x="155" y="834"/>
                    <a:pt x="321" y="834"/>
                  </a:cubicBezTo>
                  <a:cubicBezTo>
                    <a:pt x="374" y="834"/>
                    <a:pt x="429" y="811"/>
                    <a:pt x="474" y="757"/>
                  </a:cubicBezTo>
                  <a:cubicBezTo>
                    <a:pt x="679" y="539"/>
                    <a:pt x="956" y="430"/>
                    <a:pt x="1233" y="430"/>
                  </a:cubicBezTo>
                  <a:cubicBezTo>
                    <a:pt x="1511" y="430"/>
                    <a:pt x="1788" y="539"/>
                    <a:pt x="1993" y="757"/>
                  </a:cubicBezTo>
                  <a:cubicBezTo>
                    <a:pt x="2036" y="803"/>
                    <a:pt x="2087" y="823"/>
                    <a:pt x="2137" y="823"/>
                  </a:cubicBezTo>
                  <a:cubicBezTo>
                    <a:pt x="2298" y="823"/>
                    <a:pt x="2448" y="617"/>
                    <a:pt x="2296" y="466"/>
                  </a:cubicBezTo>
                  <a:cubicBezTo>
                    <a:pt x="2006" y="156"/>
                    <a:pt x="1620" y="1"/>
                    <a:pt x="12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798;p120">
              <a:extLst>
                <a:ext uri="{FF2B5EF4-FFF2-40B4-BE49-F238E27FC236}">
                  <a16:creationId xmlns:a16="http://schemas.microsoft.com/office/drawing/2014/main" id="{B93721AE-D31D-2DBB-012D-A2DA5A6F6FC3}"/>
                </a:ext>
              </a:extLst>
            </p:cNvPr>
            <p:cNvSpPr/>
            <p:nvPr/>
          </p:nvSpPr>
          <p:spPr>
            <a:xfrm>
              <a:off x="6567117" y="2773380"/>
              <a:ext cx="100338" cy="30272"/>
            </a:xfrm>
            <a:custGeom>
              <a:avLst/>
              <a:gdLst/>
              <a:ahLst/>
              <a:cxnLst/>
              <a:rect l="l" t="t" r="r" b="b"/>
              <a:pathLst>
                <a:path w="3646" h="1100" extrusionOk="0">
                  <a:moveTo>
                    <a:pt x="1803" y="1"/>
                  </a:moveTo>
                  <a:cubicBezTo>
                    <a:pt x="1189" y="1"/>
                    <a:pt x="575" y="242"/>
                    <a:pt x="119" y="724"/>
                  </a:cubicBezTo>
                  <a:cubicBezTo>
                    <a:pt x="1" y="856"/>
                    <a:pt x="93" y="1081"/>
                    <a:pt x="278" y="1081"/>
                  </a:cubicBezTo>
                  <a:cubicBezTo>
                    <a:pt x="344" y="1081"/>
                    <a:pt x="397" y="1054"/>
                    <a:pt x="436" y="1015"/>
                  </a:cubicBezTo>
                  <a:cubicBezTo>
                    <a:pt x="793" y="632"/>
                    <a:pt x="1282" y="420"/>
                    <a:pt x="1810" y="420"/>
                  </a:cubicBezTo>
                  <a:cubicBezTo>
                    <a:pt x="2325" y="420"/>
                    <a:pt x="2827" y="632"/>
                    <a:pt x="3170" y="1015"/>
                  </a:cubicBezTo>
                  <a:cubicBezTo>
                    <a:pt x="3220" y="1074"/>
                    <a:pt x="3278" y="1099"/>
                    <a:pt x="3334" y="1099"/>
                  </a:cubicBezTo>
                  <a:cubicBezTo>
                    <a:pt x="3500" y="1099"/>
                    <a:pt x="3645" y="882"/>
                    <a:pt x="3487" y="724"/>
                  </a:cubicBezTo>
                  <a:cubicBezTo>
                    <a:pt x="3031" y="242"/>
                    <a:pt x="2417" y="1"/>
                    <a:pt x="18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799;p120">
              <a:extLst>
                <a:ext uri="{FF2B5EF4-FFF2-40B4-BE49-F238E27FC236}">
                  <a16:creationId xmlns:a16="http://schemas.microsoft.com/office/drawing/2014/main" id="{427BE66E-F61C-F9BE-EF9E-17927EB1CE8E}"/>
                </a:ext>
              </a:extLst>
            </p:cNvPr>
            <p:cNvSpPr/>
            <p:nvPr/>
          </p:nvSpPr>
          <p:spPr>
            <a:xfrm>
              <a:off x="6548321" y="2749052"/>
              <a:ext cx="135866" cy="37868"/>
            </a:xfrm>
            <a:custGeom>
              <a:avLst/>
              <a:gdLst/>
              <a:ahLst/>
              <a:cxnLst/>
              <a:rect l="l" t="t" r="r" b="b"/>
              <a:pathLst>
                <a:path w="4937" h="1376" extrusionOk="0">
                  <a:moveTo>
                    <a:pt x="2488" y="0"/>
                  </a:moveTo>
                  <a:cubicBezTo>
                    <a:pt x="1641" y="0"/>
                    <a:pt x="796" y="334"/>
                    <a:pt x="169" y="1000"/>
                  </a:cubicBezTo>
                  <a:cubicBezTo>
                    <a:pt x="1" y="1159"/>
                    <a:pt x="143" y="1376"/>
                    <a:pt x="308" y="1376"/>
                  </a:cubicBezTo>
                  <a:cubicBezTo>
                    <a:pt x="364" y="1376"/>
                    <a:pt x="422" y="1351"/>
                    <a:pt x="472" y="1291"/>
                  </a:cubicBezTo>
                  <a:cubicBezTo>
                    <a:pt x="1020" y="710"/>
                    <a:pt x="1753" y="419"/>
                    <a:pt x="2486" y="419"/>
                  </a:cubicBezTo>
                  <a:cubicBezTo>
                    <a:pt x="3219" y="419"/>
                    <a:pt x="3952" y="710"/>
                    <a:pt x="4500" y="1291"/>
                  </a:cubicBezTo>
                  <a:cubicBezTo>
                    <a:pt x="4540" y="1344"/>
                    <a:pt x="4593" y="1357"/>
                    <a:pt x="4659" y="1357"/>
                  </a:cubicBezTo>
                  <a:cubicBezTo>
                    <a:pt x="4844" y="1357"/>
                    <a:pt x="4936" y="1146"/>
                    <a:pt x="4817" y="1000"/>
                  </a:cubicBezTo>
                  <a:cubicBezTo>
                    <a:pt x="4183" y="334"/>
                    <a:pt x="3335" y="0"/>
                    <a:pt x="24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800;p120">
              <a:extLst>
                <a:ext uri="{FF2B5EF4-FFF2-40B4-BE49-F238E27FC236}">
                  <a16:creationId xmlns:a16="http://schemas.microsoft.com/office/drawing/2014/main" id="{ACB14256-DA48-88BC-BDC7-9199EE1C1C5F}"/>
                </a:ext>
              </a:extLst>
            </p:cNvPr>
            <p:cNvSpPr/>
            <p:nvPr/>
          </p:nvSpPr>
          <p:spPr>
            <a:xfrm>
              <a:off x="6445369" y="2705295"/>
              <a:ext cx="396178" cy="242836"/>
            </a:xfrm>
            <a:custGeom>
              <a:avLst/>
              <a:gdLst/>
              <a:ahLst/>
              <a:cxnLst/>
              <a:rect l="l" t="t" r="r" b="b"/>
              <a:pathLst>
                <a:path w="14396" h="8824" extrusionOk="0">
                  <a:moveTo>
                    <a:pt x="12507" y="2630"/>
                  </a:moveTo>
                  <a:cubicBezTo>
                    <a:pt x="12560" y="2630"/>
                    <a:pt x="12599" y="2670"/>
                    <a:pt x="12599" y="2709"/>
                  </a:cubicBezTo>
                  <a:cubicBezTo>
                    <a:pt x="12599" y="2762"/>
                    <a:pt x="12560" y="2802"/>
                    <a:pt x="12507" y="2802"/>
                  </a:cubicBezTo>
                  <a:lnTo>
                    <a:pt x="10447" y="2802"/>
                  </a:lnTo>
                  <a:cubicBezTo>
                    <a:pt x="10420" y="2789"/>
                    <a:pt x="10394" y="2749"/>
                    <a:pt x="10394" y="2723"/>
                  </a:cubicBezTo>
                  <a:cubicBezTo>
                    <a:pt x="10394" y="2670"/>
                    <a:pt x="10434" y="2630"/>
                    <a:pt x="10486" y="2630"/>
                  </a:cubicBezTo>
                  <a:close/>
                  <a:moveTo>
                    <a:pt x="11992" y="3224"/>
                  </a:moveTo>
                  <a:cubicBezTo>
                    <a:pt x="12032" y="3224"/>
                    <a:pt x="12071" y="3251"/>
                    <a:pt x="12071" y="3304"/>
                  </a:cubicBezTo>
                  <a:cubicBezTo>
                    <a:pt x="12071" y="3356"/>
                    <a:pt x="12032" y="3396"/>
                    <a:pt x="11992" y="3396"/>
                  </a:cubicBezTo>
                  <a:lnTo>
                    <a:pt x="11001" y="3396"/>
                  </a:lnTo>
                  <a:cubicBezTo>
                    <a:pt x="10949" y="3396"/>
                    <a:pt x="10909" y="3356"/>
                    <a:pt x="10909" y="3304"/>
                  </a:cubicBezTo>
                  <a:cubicBezTo>
                    <a:pt x="10909" y="3251"/>
                    <a:pt x="10949" y="3224"/>
                    <a:pt x="11001" y="3224"/>
                  </a:cubicBezTo>
                  <a:close/>
                  <a:moveTo>
                    <a:pt x="11728" y="3819"/>
                  </a:moveTo>
                  <a:cubicBezTo>
                    <a:pt x="11807" y="3845"/>
                    <a:pt x="11794" y="3964"/>
                    <a:pt x="11715" y="3977"/>
                  </a:cubicBezTo>
                  <a:lnTo>
                    <a:pt x="11292" y="3977"/>
                  </a:lnTo>
                  <a:cubicBezTo>
                    <a:pt x="11200" y="3964"/>
                    <a:pt x="11186" y="3845"/>
                    <a:pt x="11279" y="3819"/>
                  </a:cubicBezTo>
                  <a:close/>
                  <a:moveTo>
                    <a:pt x="10579" y="3581"/>
                  </a:moveTo>
                  <a:cubicBezTo>
                    <a:pt x="10618" y="3647"/>
                    <a:pt x="10684" y="3713"/>
                    <a:pt x="10751" y="3753"/>
                  </a:cubicBezTo>
                  <a:lnTo>
                    <a:pt x="10751" y="5100"/>
                  </a:lnTo>
                  <a:lnTo>
                    <a:pt x="10579" y="5100"/>
                  </a:lnTo>
                  <a:lnTo>
                    <a:pt x="10579" y="3581"/>
                  </a:lnTo>
                  <a:close/>
                  <a:moveTo>
                    <a:pt x="10156" y="1019"/>
                  </a:moveTo>
                  <a:lnTo>
                    <a:pt x="10156" y="2326"/>
                  </a:lnTo>
                  <a:cubicBezTo>
                    <a:pt x="10037" y="2419"/>
                    <a:pt x="9971" y="2564"/>
                    <a:pt x="9971" y="2709"/>
                  </a:cubicBezTo>
                  <a:cubicBezTo>
                    <a:pt x="9971" y="2868"/>
                    <a:pt x="10037" y="3000"/>
                    <a:pt x="10156" y="3106"/>
                  </a:cubicBezTo>
                  <a:lnTo>
                    <a:pt x="10156" y="5100"/>
                  </a:lnTo>
                  <a:lnTo>
                    <a:pt x="9932" y="5100"/>
                  </a:lnTo>
                  <a:cubicBezTo>
                    <a:pt x="9813" y="5100"/>
                    <a:pt x="9720" y="5192"/>
                    <a:pt x="9720" y="5311"/>
                  </a:cubicBezTo>
                  <a:lnTo>
                    <a:pt x="9720" y="6077"/>
                  </a:lnTo>
                  <a:lnTo>
                    <a:pt x="2298" y="6077"/>
                  </a:lnTo>
                  <a:lnTo>
                    <a:pt x="2298" y="1019"/>
                  </a:lnTo>
                  <a:close/>
                  <a:moveTo>
                    <a:pt x="13762" y="5905"/>
                  </a:moveTo>
                  <a:lnTo>
                    <a:pt x="13762" y="6500"/>
                  </a:lnTo>
                  <a:cubicBezTo>
                    <a:pt x="13762" y="6632"/>
                    <a:pt x="13643" y="6751"/>
                    <a:pt x="13511" y="6751"/>
                  </a:cubicBezTo>
                  <a:lnTo>
                    <a:pt x="13260" y="6751"/>
                  </a:lnTo>
                  <a:lnTo>
                    <a:pt x="13273" y="5905"/>
                  </a:lnTo>
                  <a:close/>
                  <a:moveTo>
                    <a:pt x="7475" y="7094"/>
                  </a:moveTo>
                  <a:lnTo>
                    <a:pt x="7475" y="7239"/>
                  </a:lnTo>
                  <a:lnTo>
                    <a:pt x="4979" y="7239"/>
                  </a:lnTo>
                  <a:lnTo>
                    <a:pt x="4979" y="7094"/>
                  </a:lnTo>
                  <a:close/>
                  <a:moveTo>
                    <a:pt x="12850" y="5522"/>
                  </a:moveTo>
                  <a:lnTo>
                    <a:pt x="12850" y="7120"/>
                  </a:lnTo>
                  <a:cubicBezTo>
                    <a:pt x="12837" y="7437"/>
                    <a:pt x="12586" y="7688"/>
                    <a:pt x="12269" y="7688"/>
                  </a:cubicBezTo>
                  <a:lnTo>
                    <a:pt x="10711" y="7688"/>
                  </a:lnTo>
                  <a:cubicBezTo>
                    <a:pt x="10407" y="7688"/>
                    <a:pt x="10143" y="7437"/>
                    <a:pt x="10143" y="7120"/>
                  </a:cubicBezTo>
                  <a:lnTo>
                    <a:pt x="10143" y="6883"/>
                  </a:lnTo>
                  <a:lnTo>
                    <a:pt x="10143" y="6275"/>
                  </a:lnTo>
                  <a:lnTo>
                    <a:pt x="10143" y="5522"/>
                  </a:lnTo>
                  <a:close/>
                  <a:moveTo>
                    <a:pt x="9401" y="1"/>
                  </a:moveTo>
                  <a:cubicBezTo>
                    <a:pt x="9393" y="1"/>
                    <a:pt x="9385" y="1"/>
                    <a:pt x="9377" y="2"/>
                  </a:cubicBezTo>
                  <a:lnTo>
                    <a:pt x="1612" y="2"/>
                  </a:lnTo>
                  <a:cubicBezTo>
                    <a:pt x="1440" y="2"/>
                    <a:pt x="1281" y="147"/>
                    <a:pt x="1281" y="332"/>
                  </a:cubicBezTo>
                  <a:lnTo>
                    <a:pt x="1281" y="6671"/>
                  </a:lnTo>
                  <a:lnTo>
                    <a:pt x="331" y="6671"/>
                  </a:lnTo>
                  <a:cubicBezTo>
                    <a:pt x="146" y="6671"/>
                    <a:pt x="0" y="6817"/>
                    <a:pt x="0" y="7001"/>
                  </a:cubicBezTo>
                  <a:lnTo>
                    <a:pt x="0" y="7952"/>
                  </a:lnTo>
                  <a:cubicBezTo>
                    <a:pt x="0" y="8137"/>
                    <a:pt x="146" y="8282"/>
                    <a:pt x="331" y="8282"/>
                  </a:cubicBezTo>
                  <a:lnTo>
                    <a:pt x="832" y="8282"/>
                  </a:lnTo>
                  <a:cubicBezTo>
                    <a:pt x="1110" y="8282"/>
                    <a:pt x="1110" y="7860"/>
                    <a:pt x="832" y="7860"/>
                  </a:cubicBezTo>
                  <a:lnTo>
                    <a:pt x="423" y="7860"/>
                  </a:lnTo>
                  <a:lnTo>
                    <a:pt x="423" y="7094"/>
                  </a:lnTo>
                  <a:lnTo>
                    <a:pt x="4557" y="7094"/>
                  </a:lnTo>
                  <a:lnTo>
                    <a:pt x="4557" y="7450"/>
                  </a:lnTo>
                  <a:cubicBezTo>
                    <a:pt x="4557" y="7556"/>
                    <a:pt x="4662" y="7649"/>
                    <a:pt x="4768" y="7649"/>
                  </a:cubicBezTo>
                  <a:lnTo>
                    <a:pt x="7687" y="7649"/>
                  </a:lnTo>
                  <a:cubicBezTo>
                    <a:pt x="7805" y="7649"/>
                    <a:pt x="7898" y="7556"/>
                    <a:pt x="7898" y="7450"/>
                  </a:cubicBezTo>
                  <a:lnTo>
                    <a:pt x="7898" y="7094"/>
                  </a:lnTo>
                  <a:lnTo>
                    <a:pt x="9720" y="7094"/>
                  </a:lnTo>
                  <a:lnTo>
                    <a:pt x="9720" y="7120"/>
                  </a:lnTo>
                  <a:cubicBezTo>
                    <a:pt x="9720" y="7318"/>
                    <a:pt x="9786" y="7516"/>
                    <a:pt x="9905" y="7688"/>
                  </a:cubicBezTo>
                  <a:lnTo>
                    <a:pt x="8809" y="7688"/>
                  </a:lnTo>
                  <a:cubicBezTo>
                    <a:pt x="8704" y="7688"/>
                    <a:pt x="8611" y="7754"/>
                    <a:pt x="8598" y="7860"/>
                  </a:cubicBezTo>
                  <a:lnTo>
                    <a:pt x="1849" y="7860"/>
                  </a:lnTo>
                  <a:cubicBezTo>
                    <a:pt x="1572" y="7860"/>
                    <a:pt x="1572" y="8282"/>
                    <a:pt x="1849" y="8282"/>
                  </a:cubicBezTo>
                  <a:lnTo>
                    <a:pt x="8598" y="8282"/>
                  </a:lnTo>
                  <a:cubicBezTo>
                    <a:pt x="8611" y="8586"/>
                    <a:pt x="8862" y="8824"/>
                    <a:pt x="9166" y="8824"/>
                  </a:cubicBezTo>
                  <a:lnTo>
                    <a:pt x="12058" y="8824"/>
                  </a:lnTo>
                  <a:cubicBezTo>
                    <a:pt x="12335" y="8824"/>
                    <a:pt x="12335" y="8401"/>
                    <a:pt x="12058" y="8401"/>
                  </a:cubicBezTo>
                  <a:lnTo>
                    <a:pt x="9179" y="8401"/>
                  </a:lnTo>
                  <a:cubicBezTo>
                    <a:pt x="9086" y="8401"/>
                    <a:pt x="9020" y="8335"/>
                    <a:pt x="9020" y="8256"/>
                  </a:cubicBezTo>
                  <a:lnTo>
                    <a:pt x="9020" y="8111"/>
                  </a:lnTo>
                  <a:lnTo>
                    <a:pt x="13973" y="8111"/>
                  </a:lnTo>
                  <a:lnTo>
                    <a:pt x="13973" y="8256"/>
                  </a:lnTo>
                  <a:cubicBezTo>
                    <a:pt x="13973" y="8335"/>
                    <a:pt x="13907" y="8401"/>
                    <a:pt x="13828" y="8401"/>
                  </a:cubicBezTo>
                  <a:lnTo>
                    <a:pt x="13062" y="8401"/>
                  </a:lnTo>
                  <a:cubicBezTo>
                    <a:pt x="12771" y="8401"/>
                    <a:pt x="12771" y="8824"/>
                    <a:pt x="13062" y="8824"/>
                  </a:cubicBezTo>
                  <a:lnTo>
                    <a:pt x="13828" y="8824"/>
                  </a:lnTo>
                  <a:cubicBezTo>
                    <a:pt x="14145" y="8824"/>
                    <a:pt x="14396" y="8573"/>
                    <a:pt x="14396" y="8256"/>
                  </a:cubicBezTo>
                  <a:lnTo>
                    <a:pt x="14396" y="7899"/>
                  </a:lnTo>
                  <a:cubicBezTo>
                    <a:pt x="14396" y="7781"/>
                    <a:pt x="14303" y="7688"/>
                    <a:pt x="14184" y="7688"/>
                  </a:cubicBezTo>
                  <a:lnTo>
                    <a:pt x="13088" y="7688"/>
                  </a:lnTo>
                  <a:cubicBezTo>
                    <a:pt x="13194" y="7530"/>
                    <a:pt x="13247" y="7358"/>
                    <a:pt x="13260" y="7173"/>
                  </a:cubicBezTo>
                  <a:lnTo>
                    <a:pt x="13524" y="7173"/>
                  </a:lnTo>
                  <a:cubicBezTo>
                    <a:pt x="13894" y="7173"/>
                    <a:pt x="14197" y="6869"/>
                    <a:pt x="14197" y="6500"/>
                  </a:cubicBezTo>
                  <a:lnTo>
                    <a:pt x="14197" y="5905"/>
                  </a:lnTo>
                  <a:cubicBezTo>
                    <a:pt x="14197" y="5668"/>
                    <a:pt x="13999" y="5483"/>
                    <a:pt x="13762" y="5483"/>
                  </a:cubicBezTo>
                  <a:lnTo>
                    <a:pt x="13273" y="5483"/>
                  </a:lnTo>
                  <a:lnTo>
                    <a:pt x="13273" y="5311"/>
                  </a:lnTo>
                  <a:cubicBezTo>
                    <a:pt x="13273" y="5192"/>
                    <a:pt x="13167" y="5100"/>
                    <a:pt x="13062" y="5100"/>
                  </a:cubicBezTo>
                  <a:lnTo>
                    <a:pt x="11186" y="5100"/>
                  </a:lnTo>
                  <a:lnTo>
                    <a:pt x="11186" y="4400"/>
                  </a:lnTo>
                  <a:cubicBezTo>
                    <a:pt x="11213" y="4413"/>
                    <a:pt x="11252" y="4413"/>
                    <a:pt x="11292" y="4413"/>
                  </a:cubicBezTo>
                  <a:lnTo>
                    <a:pt x="11701" y="4413"/>
                  </a:lnTo>
                  <a:cubicBezTo>
                    <a:pt x="11992" y="4413"/>
                    <a:pt x="12216" y="4188"/>
                    <a:pt x="12216" y="3911"/>
                  </a:cubicBezTo>
                  <a:cubicBezTo>
                    <a:pt x="12216" y="3858"/>
                    <a:pt x="12216" y="3819"/>
                    <a:pt x="12203" y="3779"/>
                  </a:cubicBezTo>
                  <a:cubicBezTo>
                    <a:pt x="12388" y="3700"/>
                    <a:pt x="12494" y="3515"/>
                    <a:pt x="12507" y="3317"/>
                  </a:cubicBezTo>
                  <a:cubicBezTo>
                    <a:pt x="12507" y="3277"/>
                    <a:pt x="12507" y="3251"/>
                    <a:pt x="12507" y="3224"/>
                  </a:cubicBezTo>
                  <a:lnTo>
                    <a:pt x="12520" y="3224"/>
                  </a:lnTo>
                  <a:cubicBezTo>
                    <a:pt x="13154" y="3185"/>
                    <a:pt x="13154" y="2247"/>
                    <a:pt x="12520" y="2207"/>
                  </a:cubicBezTo>
                  <a:lnTo>
                    <a:pt x="11186" y="2207"/>
                  </a:lnTo>
                  <a:lnTo>
                    <a:pt x="11186" y="332"/>
                  </a:lnTo>
                  <a:cubicBezTo>
                    <a:pt x="11186" y="147"/>
                    <a:pt x="11041" y="2"/>
                    <a:pt x="10856" y="2"/>
                  </a:cubicBezTo>
                  <a:lnTo>
                    <a:pt x="10381" y="2"/>
                  </a:lnTo>
                  <a:cubicBezTo>
                    <a:pt x="10117" y="15"/>
                    <a:pt x="10117" y="398"/>
                    <a:pt x="10381" y="425"/>
                  </a:cubicBezTo>
                  <a:lnTo>
                    <a:pt x="10764" y="425"/>
                  </a:lnTo>
                  <a:lnTo>
                    <a:pt x="10764" y="2207"/>
                  </a:lnTo>
                  <a:lnTo>
                    <a:pt x="10592" y="2207"/>
                  </a:lnTo>
                  <a:lnTo>
                    <a:pt x="10592" y="808"/>
                  </a:lnTo>
                  <a:cubicBezTo>
                    <a:pt x="10592" y="689"/>
                    <a:pt x="10500" y="596"/>
                    <a:pt x="10381" y="596"/>
                  </a:cubicBezTo>
                  <a:lnTo>
                    <a:pt x="2100" y="596"/>
                  </a:lnTo>
                  <a:cubicBezTo>
                    <a:pt x="1981" y="596"/>
                    <a:pt x="1889" y="689"/>
                    <a:pt x="1889" y="808"/>
                  </a:cubicBezTo>
                  <a:lnTo>
                    <a:pt x="1889" y="6288"/>
                  </a:lnTo>
                  <a:cubicBezTo>
                    <a:pt x="1889" y="6394"/>
                    <a:pt x="1981" y="6500"/>
                    <a:pt x="2100" y="6500"/>
                  </a:cubicBezTo>
                  <a:lnTo>
                    <a:pt x="9734" y="6500"/>
                  </a:lnTo>
                  <a:lnTo>
                    <a:pt x="9734" y="6671"/>
                  </a:lnTo>
                  <a:lnTo>
                    <a:pt x="1704" y="6671"/>
                  </a:lnTo>
                  <a:lnTo>
                    <a:pt x="1704" y="425"/>
                  </a:lnTo>
                  <a:lnTo>
                    <a:pt x="9377" y="425"/>
                  </a:lnTo>
                  <a:cubicBezTo>
                    <a:pt x="9385" y="425"/>
                    <a:pt x="9393" y="426"/>
                    <a:pt x="9401" y="426"/>
                  </a:cubicBezTo>
                  <a:cubicBezTo>
                    <a:pt x="9673" y="426"/>
                    <a:pt x="9673" y="1"/>
                    <a:pt x="94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1414;p137">
            <a:extLst>
              <a:ext uri="{FF2B5EF4-FFF2-40B4-BE49-F238E27FC236}">
                <a16:creationId xmlns:a16="http://schemas.microsoft.com/office/drawing/2014/main" id="{BDD95876-6CED-42AA-532E-355F970FC193}"/>
              </a:ext>
            </a:extLst>
          </p:cNvPr>
          <p:cNvSpPr/>
          <p:nvPr/>
        </p:nvSpPr>
        <p:spPr>
          <a:xfrm>
            <a:off x="5470497" y="1137488"/>
            <a:ext cx="435003" cy="433162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chemeClr val="tx1"/>
          </a:solidFill>
          <a:ln w="3175"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1415;p137">
            <a:extLst>
              <a:ext uri="{FF2B5EF4-FFF2-40B4-BE49-F238E27FC236}">
                <a16:creationId xmlns:a16="http://schemas.microsoft.com/office/drawing/2014/main" id="{16787335-A3BF-8871-838E-3BF36BF0B196}"/>
              </a:ext>
            </a:extLst>
          </p:cNvPr>
          <p:cNvGrpSpPr/>
          <p:nvPr/>
        </p:nvGrpSpPr>
        <p:grpSpPr>
          <a:xfrm>
            <a:off x="7589700" y="1186252"/>
            <a:ext cx="359213" cy="327807"/>
            <a:chOff x="1958520" y="2302574"/>
            <a:chExt cx="359213" cy="327807"/>
          </a:xfrm>
          <a:solidFill>
            <a:schemeClr val="tx1"/>
          </a:solidFill>
        </p:grpSpPr>
        <p:sp>
          <p:nvSpPr>
            <p:cNvPr id="14" name="Google Shape;11416;p137">
              <a:extLst>
                <a:ext uri="{FF2B5EF4-FFF2-40B4-BE49-F238E27FC236}">
                  <a16:creationId xmlns:a16="http://schemas.microsoft.com/office/drawing/2014/main" id="{61879032-88AE-F119-75F9-320603999D6A}"/>
                </a:ext>
              </a:extLst>
            </p:cNvPr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417;p137">
              <a:extLst>
                <a:ext uri="{FF2B5EF4-FFF2-40B4-BE49-F238E27FC236}">
                  <a16:creationId xmlns:a16="http://schemas.microsoft.com/office/drawing/2014/main" id="{45E4CC8D-4953-DAA3-F338-07EC28CE3971}"/>
                </a:ext>
              </a:extLst>
            </p:cNvPr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1418;p137">
              <a:extLst>
                <a:ext uri="{FF2B5EF4-FFF2-40B4-BE49-F238E27FC236}">
                  <a16:creationId xmlns:a16="http://schemas.microsoft.com/office/drawing/2014/main" id="{4313EA6E-92BD-E51E-7977-C58936F5D108}"/>
                </a:ext>
              </a:extLst>
            </p:cNvPr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m 2" descr="Xícara ao lado de computador&#10;&#10;Descrição gerada automaticamente">
            <a:extLst>
              <a:ext uri="{FF2B5EF4-FFF2-40B4-BE49-F238E27FC236}">
                <a16:creationId xmlns:a16="http://schemas.microsoft.com/office/drawing/2014/main" id="{14031194-B712-B4D6-3EB8-89B1F3BCD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16" y="166687"/>
            <a:ext cx="4267200" cy="48101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89"/>
          <p:cNvSpPr txBox="1">
            <a:spLocks noGrp="1"/>
          </p:cNvSpPr>
          <p:nvPr>
            <p:ph type="title"/>
          </p:nvPr>
        </p:nvSpPr>
        <p:spPr>
          <a:xfrm>
            <a:off x="577950" y="1320750"/>
            <a:ext cx="7988100" cy="9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VAMO</a:t>
            </a:r>
            <a:r>
              <a:rPr lang="en" dirty="0"/>
              <a:t> DALE</a:t>
            </a: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D1FDEBC-5A93-C5C0-218B-A8B92256EC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3" t="51564" r="6750" b="2964"/>
          <a:stretch/>
        </p:blipFill>
        <p:spPr>
          <a:xfrm>
            <a:off x="327660" y="2781300"/>
            <a:ext cx="8496300" cy="21040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2" name="Google Shape;692;p63"/>
          <p:cNvPicPr preferRelativeResize="0"/>
          <p:nvPr/>
        </p:nvPicPr>
        <p:blipFill rotWithShape="1">
          <a:blip r:embed="rId3">
            <a:alphaModFix/>
          </a:blip>
          <a:srcRect l="24043" t="17237" r="32185" b="795"/>
          <a:stretch/>
        </p:blipFill>
        <p:spPr>
          <a:xfrm>
            <a:off x="720000" y="540000"/>
            <a:ext cx="3857774" cy="406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63"/>
          <p:cNvSpPr txBox="1">
            <a:spLocks noGrp="1"/>
          </p:cNvSpPr>
          <p:nvPr>
            <p:ph type="title"/>
          </p:nvPr>
        </p:nvSpPr>
        <p:spPr>
          <a:xfrm>
            <a:off x="4968049" y="1950081"/>
            <a:ext cx="4021310" cy="1217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APRESENTAÇÃO </a:t>
            </a:r>
            <a:r>
              <a:rPr lang="en" sz="3000" dirty="0">
                <a:solidFill>
                  <a:schemeClr val="dk1"/>
                </a:solidFill>
              </a:rPr>
              <a:t>da UC</a:t>
            </a:r>
            <a:endParaRPr sz="3000" dirty="0">
              <a:solidFill>
                <a:schemeClr val="dk1"/>
              </a:solidFill>
            </a:endParaRPr>
          </a:p>
        </p:txBody>
      </p:sp>
      <p:sp>
        <p:nvSpPr>
          <p:cNvPr id="694" name="Google Shape;694;p63"/>
          <p:cNvSpPr txBox="1">
            <a:spLocks noGrp="1"/>
          </p:cNvSpPr>
          <p:nvPr>
            <p:ph type="title" idx="2"/>
          </p:nvPr>
        </p:nvSpPr>
        <p:spPr>
          <a:xfrm>
            <a:off x="1258838" y="1834875"/>
            <a:ext cx="27801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00</a:t>
            </a:r>
            <a:endParaRPr dirty="0"/>
          </a:p>
        </p:txBody>
      </p:sp>
      <p:grpSp>
        <p:nvGrpSpPr>
          <p:cNvPr id="696" name="Google Shape;696;p63"/>
          <p:cNvGrpSpPr/>
          <p:nvPr/>
        </p:nvGrpSpPr>
        <p:grpSpPr>
          <a:xfrm>
            <a:off x="1775588" y="1180350"/>
            <a:ext cx="1746600" cy="2782800"/>
            <a:chOff x="1775588" y="1180350"/>
            <a:chExt cx="1746600" cy="2782800"/>
          </a:xfrm>
        </p:grpSpPr>
        <p:sp>
          <p:nvSpPr>
            <p:cNvPr id="697" name="Google Shape;697;p63"/>
            <p:cNvSpPr/>
            <p:nvPr/>
          </p:nvSpPr>
          <p:spPr>
            <a:xfrm>
              <a:off x="1775588" y="1180350"/>
              <a:ext cx="1746600" cy="27828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98" name="Google Shape;698;p63"/>
            <p:cNvCxnSpPr/>
            <p:nvPr/>
          </p:nvCxnSpPr>
          <p:spPr>
            <a:xfrm>
              <a:off x="2282588" y="3167175"/>
              <a:ext cx="732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63"/>
            <p:cNvCxnSpPr/>
            <p:nvPr/>
          </p:nvCxnSpPr>
          <p:spPr>
            <a:xfrm>
              <a:off x="2282588" y="1834875"/>
              <a:ext cx="732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62"/>
          <p:cNvSpPr txBox="1">
            <a:spLocks noGrp="1"/>
          </p:cNvSpPr>
          <p:nvPr>
            <p:ph type="title"/>
          </p:nvPr>
        </p:nvSpPr>
        <p:spPr>
          <a:xfrm>
            <a:off x="720000" y="24046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</p:txBody>
      </p:sp>
      <p:sp>
        <p:nvSpPr>
          <p:cNvPr id="663" name="Google Shape;663;p62"/>
          <p:cNvSpPr txBox="1">
            <a:spLocks noGrp="1"/>
          </p:cNvSpPr>
          <p:nvPr>
            <p:ph type="title" idx="2"/>
          </p:nvPr>
        </p:nvSpPr>
        <p:spPr>
          <a:xfrm>
            <a:off x="1157052" y="3186824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665" name="Google Shape;665;p62"/>
          <p:cNvSpPr txBox="1">
            <a:spLocks noGrp="1"/>
          </p:cNvSpPr>
          <p:nvPr>
            <p:ph type="subTitle" idx="3"/>
          </p:nvPr>
        </p:nvSpPr>
        <p:spPr>
          <a:xfrm>
            <a:off x="721452" y="3850467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Conteúdo previsto</a:t>
            </a:r>
            <a:endParaRPr dirty="0"/>
          </a:p>
        </p:txBody>
      </p:sp>
      <p:sp>
        <p:nvSpPr>
          <p:cNvPr id="670" name="Google Shape;670;p62"/>
          <p:cNvSpPr txBox="1">
            <a:spLocks noGrp="1"/>
          </p:cNvSpPr>
          <p:nvPr>
            <p:ph type="title" idx="7"/>
          </p:nvPr>
        </p:nvSpPr>
        <p:spPr>
          <a:xfrm>
            <a:off x="3770700" y="3182024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72" name="Google Shape;672;p62"/>
          <p:cNvSpPr txBox="1">
            <a:spLocks noGrp="1"/>
          </p:cNvSpPr>
          <p:nvPr>
            <p:ph type="subTitle" idx="9"/>
          </p:nvPr>
        </p:nvSpPr>
        <p:spPr>
          <a:xfrm>
            <a:off x="3335100" y="3850467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Indicadores</a:t>
            </a:r>
            <a:endParaRPr dirty="0"/>
          </a:p>
        </p:txBody>
      </p:sp>
      <p:sp>
        <p:nvSpPr>
          <p:cNvPr id="676" name="Google Shape;676;p62"/>
          <p:cNvSpPr txBox="1">
            <a:spLocks noGrp="1"/>
          </p:cNvSpPr>
          <p:nvPr>
            <p:ph type="title" idx="16"/>
          </p:nvPr>
        </p:nvSpPr>
        <p:spPr>
          <a:xfrm>
            <a:off x="6384348" y="3186824"/>
            <a:ext cx="1602600" cy="65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78" name="Google Shape;678;p62"/>
          <p:cNvSpPr txBox="1">
            <a:spLocks noGrp="1"/>
          </p:cNvSpPr>
          <p:nvPr>
            <p:ph type="subTitle" idx="18"/>
          </p:nvPr>
        </p:nvSpPr>
        <p:spPr>
          <a:xfrm>
            <a:off x="5948748" y="3850467"/>
            <a:ext cx="24738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Processo Avaliativo</a:t>
            </a:r>
            <a:endParaRPr dirty="0"/>
          </a:p>
        </p:txBody>
      </p:sp>
      <p:cxnSp>
        <p:nvCxnSpPr>
          <p:cNvPr id="682" name="Google Shape;682;p62"/>
          <p:cNvCxnSpPr/>
          <p:nvPr/>
        </p:nvCxnSpPr>
        <p:spPr>
          <a:xfrm>
            <a:off x="1616502" y="390890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62"/>
          <p:cNvCxnSpPr/>
          <p:nvPr/>
        </p:nvCxnSpPr>
        <p:spPr>
          <a:xfrm>
            <a:off x="4259681" y="390890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62"/>
          <p:cNvCxnSpPr/>
          <p:nvPr/>
        </p:nvCxnSpPr>
        <p:spPr>
          <a:xfrm>
            <a:off x="6843798" y="3908902"/>
            <a:ext cx="683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Imagem 4">
            <a:extLst>
              <a:ext uri="{FF2B5EF4-FFF2-40B4-BE49-F238E27FC236}">
                <a16:creationId xmlns:a16="http://schemas.microsoft.com/office/drawing/2014/main" id="{3EE9781E-B4F4-69DC-97E1-30C1246B99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7" t="1097" r="52" b="43573"/>
          <a:stretch/>
        </p:blipFill>
        <p:spPr>
          <a:xfrm>
            <a:off x="307126" y="258267"/>
            <a:ext cx="8522767" cy="211783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4"/>
          <p:cNvSpPr txBox="1">
            <a:spLocks noGrp="1"/>
          </p:cNvSpPr>
          <p:nvPr>
            <p:ph type="title"/>
          </p:nvPr>
        </p:nvSpPr>
        <p:spPr>
          <a:xfrm>
            <a:off x="1962150" y="1847740"/>
            <a:ext cx="5219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CONTEÚDO PREVISTO</a:t>
            </a:r>
            <a:endParaRPr dirty="0"/>
          </a:p>
        </p:txBody>
      </p:sp>
      <p:sp>
        <p:nvSpPr>
          <p:cNvPr id="705" name="Google Shape;705;p64"/>
          <p:cNvSpPr txBox="1">
            <a:spLocks noGrp="1"/>
          </p:cNvSpPr>
          <p:nvPr>
            <p:ph type="title" idx="2"/>
          </p:nvPr>
        </p:nvSpPr>
        <p:spPr>
          <a:xfrm>
            <a:off x="3769050" y="543490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707" name="Google Shape;707;p64"/>
          <p:cNvCxnSpPr/>
          <p:nvPr/>
        </p:nvCxnSpPr>
        <p:spPr>
          <a:xfrm>
            <a:off x="4005450" y="167726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664B4890-23D7-7AD7-1DB1-9FABBC6654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0954" b="33625"/>
          <a:stretch/>
        </p:blipFill>
        <p:spPr>
          <a:xfrm>
            <a:off x="331557" y="3238791"/>
            <a:ext cx="8480885" cy="16125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8"/>
          <p:cNvSpPr txBox="1">
            <a:spLocks noGrp="1"/>
          </p:cNvSpPr>
          <p:nvPr>
            <p:ph type="subTitle" idx="1"/>
          </p:nvPr>
        </p:nvSpPr>
        <p:spPr>
          <a:xfrm>
            <a:off x="3579382" y="984622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Fundamentos gerais da linguagem e sintáxe</a:t>
            </a:r>
            <a:endParaRPr dirty="0"/>
          </a:p>
        </p:txBody>
      </p:sp>
      <p:sp>
        <p:nvSpPr>
          <p:cNvPr id="752" name="Google Shape;752;p68"/>
          <p:cNvSpPr txBox="1">
            <a:spLocks noGrp="1"/>
          </p:cNvSpPr>
          <p:nvPr>
            <p:ph type="subTitle" idx="2"/>
          </p:nvPr>
        </p:nvSpPr>
        <p:spPr>
          <a:xfrm>
            <a:off x="3579382" y="538947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Java</a:t>
            </a:r>
            <a:endParaRPr dirty="0"/>
          </a:p>
        </p:txBody>
      </p:sp>
      <p:sp>
        <p:nvSpPr>
          <p:cNvPr id="753" name="Google Shape;753;p68"/>
          <p:cNvSpPr txBox="1">
            <a:spLocks noGrp="1"/>
          </p:cNvSpPr>
          <p:nvPr>
            <p:ph type="subTitle" idx="3"/>
          </p:nvPr>
        </p:nvSpPr>
        <p:spPr>
          <a:xfrm>
            <a:off x="6116285" y="984408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Apresentação do framework e conceitos básicos</a:t>
            </a:r>
            <a:endParaRPr dirty="0"/>
          </a:p>
        </p:txBody>
      </p:sp>
      <p:sp>
        <p:nvSpPr>
          <p:cNvPr id="754" name="Google Shape;754;p68"/>
          <p:cNvSpPr txBox="1">
            <a:spLocks noGrp="1"/>
          </p:cNvSpPr>
          <p:nvPr>
            <p:ph type="subTitle" idx="4"/>
          </p:nvPr>
        </p:nvSpPr>
        <p:spPr>
          <a:xfrm>
            <a:off x="6116280" y="538734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Swing</a:t>
            </a:r>
            <a:endParaRPr dirty="0"/>
          </a:p>
        </p:txBody>
      </p:sp>
      <p:sp>
        <p:nvSpPr>
          <p:cNvPr id="756" name="Google Shape;756;p68"/>
          <p:cNvSpPr txBox="1">
            <a:spLocks noGrp="1"/>
          </p:cNvSpPr>
          <p:nvPr>
            <p:ph type="subTitle" idx="5"/>
          </p:nvPr>
        </p:nvSpPr>
        <p:spPr>
          <a:xfrm>
            <a:off x="3579382" y="2383901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Exploração da IDE e GUI Builder</a:t>
            </a:r>
            <a:endParaRPr dirty="0"/>
          </a:p>
        </p:txBody>
      </p:sp>
      <p:sp>
        <p:nvSpPr>
          <p:cNvPr id="757" name="Google Shape;757;p68"/>
          <p:cNvSpPr txBox="1">
            <a:spLocks noGrp="1"/>
          </p:cNvSpPr>
          <p:nvPr>
            <p:ph type="subTitle" idx="6"/>
          </p:nvPr>
        </p:nvSpPr>
        <p:spPr>
          <a:xfrm>
            <a:off x="3579382" y="1920726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NetBeans</a:t>
            </a:r>
            <a:endParaRPr dirty="0"/>
          </a:p>
        </p:txBody>
      </p:sp>
      <p:sp>
        <p:nvSpPr>
          <p:cNvPr id="758" name="Google Shape;758;p68"/>
          <p:cNvSpPr txBox="1">
            <a:spLocks noGrp="1"/>
          </p:cNvSpPr>
          <p:nvPr>
            <p:ph type="subTitle" idx="7"/>
          </p:nvPr>
        </p:nvSpPr>
        <p:spPr>
          <a:xfrm>
            <a:off x="6116285" y="2383901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Possíveis caminhos e rodas de conversa com profissionais</a:t>
            </a:r>
            <a:endParaRPr dirty="0"/>
          </a:p>
        </p:txBody>
      </p:sp>
      <p:sp>
        <p:nvSpPr>
          <p:cNvPr id="759" name="Google Shape;759;p68"/>
          <p:cNvSpPr txBox="1">
            <a:spLocks noGrp="1"/>
          </p:cNvSpPr>
          <p:nvPr>
            <p:ph type="subTitle" idx="8"/>
          </p:nvPr>
        </p:nvSpPr>
        <p:spPr>
          <a:xfrm>
            <a:off x="6116280" y="1925526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Carreira</a:t>
            </a:r>
            <a:endParaRPr dirty="0"/>
          </a:p>
        </p:txBody>
      </p:sp>
      <p:cxnSp>
        <p:nvCxnSpPr>
          <p:cNvPr id="761" name="Google Shape;761;p68"/>
          <p:cNvCxnSpPr/>
          <p:nvPr/>
        </p:nvCxnSpPr>
        <p:spPr>
          <a:xfrm>
            <a:off x="3594250" y="1021210"/>
            <a:ext cx="2286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2" name="Google Shape;762;p68"/>
          <p:cNvCxnSpPr/>
          <p:nvPr/>
        </p:nvCxnSpPr>
        <p:spPr>
          <a:xfrm>
            <a:off x="6128125" y="1021210"/>
            <a:ext cx="2313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3" name="Google Shape;763;p68"/>
          <p:cNvCxnSpPr/>
          <p:nvPr/>
        </p:nvCxnSpPr>
        <p:spPr>
          <a:xfrm>
            <a:off x="3594250" y="2411462"/>
            <a:ext cx="227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4" name="Google Shape;764;p68"/>
          <p:cNvCxnSpPr/>
          <p:nvPr/>
        </p:nvCxnSpPr>
        <p:spPr>
          <a:xfrm>
            <a:off x="6128125" y="2411462"/>
            <a:ext cx="2313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" name="Google Shape;756;p68">
            <a:extLst>
              <a:ext uri="{FF2B5EF4-FFF2-40B4-BE49-F238E27FC236}">
                <a16:creationId xmlns:a16="http://schemas.microsoft.com/office/drawing/2014/main" id="{E67C725A-92BB-F26D-D582-44DD4B8B116C}"/>
              </a:ext>
            </a:extLst>
          </p:cNvPr>
          <p:cNvSpPr txBox="1">
            <a:spLocks/>
          </p:cNvSpPr>
          <p:nvPr/>
        </p:nvSpPr>
        <p:spPr>
          <a:xfrm>
            <a:off x="3554950" y="3841519"/>
            <a:ext cx="2311500" cy="7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/>
            <a:r>
              <a:rPr lang="pt-BR" dirty="0"/>
              <a:t>Centralizador de materiais de apoio complementar ao BlackBoard (link)</a:t>
            </a:r>
          </a:p>
        </p:txBody>
      </p:sp>
      <p:sp>
        <p:nvSpPr>
          <p:cNvPr id="11" name="Google Shape;757;p68">
            <a:extLst>
              <a:ext uri="{FF2B5EF4-FFF2-40B4-BE49-F238E27FC236}">
                <a16:creationId xmlns:a16="http://schemas.microsoft.com/office/drawing/2014/main" id="{03DE9C5D-184C-F60D-5EEA-AF6C3742088C}"/>
              </a:ext>
            </a:extLst>
          </p:cNvPr>
          <p:cNvSpPr txBox="1">
            <a:spLocks/>
          </p:cNvSpPr>
          <p:nvPr/>
        </p:nvSpPr>
        <p:spPr>
          <a:xfrm>
            <a:off x="3554950" y="3378344"/>
            <a:ext cx="23115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/>
            <a:r>
              <a:rPr lang="pt-BR" dirty="0" err="1"/>
              <a:t>GitBook</a:t>
            </a:r>
            <a:endParaRPr lang="pt-BR" dirty="0"/>
          </a:p>
        </p:txBody>
      </p:sp>
      <p:cxnSp>
        <p:nvCxnSpPr>
          <p:cNvPr id="12" name="Google Shape;763;p68">
            <a:extLst>
              <a:ext uri="{FF2B5EF4-FFF2-40B4-BE49-F238E27FC236}">
                <a16:creationId xmlns:a16="http://schemas.microsoft.com/office/drawing/2014/main" id="{EF07678B-515F-7D6C-9E0F-DB4A18B3F08C}"/>
              </a:ext>
            </a:extLst>
          </p:cNvPr>
          <p:cNvCxnSpPr/>
          <p:nvPr/>
        </p:nvCxnSpPr>
        <p:spPr>
          <a:xfrm>
            <a:off x="3569818" y="3869080"/>
            <a:ext cx="227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3" name="Google Shape;756;p68">
            <a:extLst>
              <a:ext uri="{FF2B5EF4-FFF2-40B4-BE49-F238E27FC236}">
                <a16:creationId xmlns:a16="http://schemas.microsoft.com/office/drawing/2014/main" id="{10EC53D9-92D9-4B77-186E-F25D2D23EE5D}"/>
              </a:ext>
            </a:extLst>
          </p:cNvPr>
          <p:cNvSpPr txBox="1">
            <a:spLocks/>
          </p:cNvSpPr>
          <p:nvPr/>
        </p:nvSpPr>
        <p:spPr>
          <a:xfrm>
            <a:off x="6154717" y="3839270"/>
            <a:ext cx="2311500" cy="7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Text"/>
              <a:buNone/>
              <a:defRPr sz="1400" b="0" i="0" u="none" strike="noStrike" cap="none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0" indent="0"/>
            <a:r>
              <a:rPr lang="pt-BR" dirty="0"/>
              <a:t>Exercícios de fixação com o suporte de sites (</a:t>
            </a:r>
            <a:r>
              <a:rPr lang="pt-BR" dirty="0" err="1"/>
              <a:t>Codewars</a:t>
            </a:r>
            <a:r>
              <a:rPr lang="pt-BR" dirty="0"/>
              <a:t>)</a:t>
            </a:r>
          </a:p>
        </p:txBody>
      </p:sp>
      <p:sp>
        <p:nvSpPr>
          <p:cNvPr id="14" name="Google Shape;757;p68">
            <a:extLst>
              <a:ext uri="{FF2B5EF4-FFF2-40B4-BE49-F238E27FC236}">
                <a16:creationId xmlns:a16="http://schemas.microsoft.com/office/drawing/2014/main" id="{B3B175B5-7F9E-F2DE-C4C2-810E495B32DA}"/>
              </a:ext>
            </a:extLst>
          </p:cNvPr>
          <p:cNvSpPr txBox="1">
            <a:spLocks/>
          </p:cNvSpPr>
          <p:nvPr/>
        </p:nvSpPr>
        <p:spPr>
          <a:xfrm>
            <a:off x="6154717" y="3376095"/>
            <a:ext cx="23115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0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Lexend Exa"/>
              <a:buNone/>
              <a:defRPr sz="2000" b="1" i="0" u="none" strike="noStrike" cap="none">
                <a:solidFill>
                  <a:schemeClr val="dk2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pPr marL="0" indent="0"/>
            <a:r>
              <a:rPr lang="pt-BR" dirty="0" err="1"/>
              <a:t>Katas</a:t>
            </a:r>
            <a:endParaRPr lang="pt-BR" dirty="0"/>
          </a:p>
        </p:txBody>
      </p:sp>
      <p:cxnSp>
        <p:nvCxnSpPr>
          <p:cNvPr id="15" name="Google Shape;763;p68">
            <a:extLst>
              <a:ext uri="{FF2B5EF4-FFF2-40B4-BE49-F238E27FC236}">
                <a16:creationId xmlns:a16="http://schemas.microsoft.com/office/drawing/2014/main" id="{B23ED6CD-E48A-F5DF-52DD-4E6695E7FCDC}"/>
              </a:ext>
            </a:extLst>
          </p:cNvPr>
          <p:cNvCxnSpPr/>
          <p:nvPr/>
        </p:nvCxnSpPr>
        <p:spPr>
          <a:xfrm>
            <a:off x="6169585" y="3866831"/>
            <a:ext cx="227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280A6011-8103-D8B6-468F-DFEDBE4699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968" t="509" r="22004" b="-539"/>
          <a:stretch/>
        </p:blipFill>
        <p:spPr>
          <a:xfrm>
            <a:off x="335046" y="293166"/>
            <a:ext cx="2994501" cy="458363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4"/>
          <p:cNvSpPr txBox="1">
            <a:spLocks noGrp="1"/>
          </p:cNvSpPr>
          <p:nvPr>
            <p:ph type="title"/>
          </p:nvPr>
        </p:nvSpPr>
        <p:spPr>
          <a:xfrm>
            <a:off x="1962150" y="1847740"/>
            <a:ext cx="5219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INDICADORES</a:t>
            </a:r>
            <a:endParaRPr dirty="0"/>
          </a:p>
        </p:txBody>
      </p:sp>
      <p:sp>
        <p:nvSpPr>
          <p:cNvPr id="705" name="Google Shape;705;p64"/>
          <p:cNvSpPr txBox="1">
            <a:spLocks noGrp="1"/>
          </p:cNvSpPr>
          <p:nvPr>
            <p:ph type="title" idx="2"/>
          </p:nvPr>
        </p:nvSpPr>
        <p:spPr>
          <a:xfrm>
            <a:off x="3769050" y="543490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707" name="Google Shape;707;p64"/>
          <p:cNvCxnSpPr/>
          <p:nvPr/>
        </p:nvCxnSpPr>
        <p:spPr>
          <a:xfrm>
            <a:off x="4005450" y="167726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2BF8724A-1A1D-1B82-3981-EF374BD0D3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4" t="15626" r="1335" b="41853"/>
          <a:stretch/>
        </p:blipFill>
        <p:spPr>
          <a:xfrm>
            <a:off x="312420" y="2811041"/>
            <a:ext cx="8488680" cy="208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6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8"/>
          <p:cNvSpPr txBox="1">
            <a:spLocks noGrp="1"/>
          </p:cNvSpPr>
          <p:nvPr>
            <p:ph type="subTitle" idx="1"/>
          </p:nvPr>
        </p:nvSpPr>
        <p:spPr>
          <a:xfrm>
            <a:off x="567241" y="1656513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Configuração do ambiente de desenvolvimento</a:t>
            </a:r>
            <a:endParaRPr dirty="0"/>
          </a:p>
        </p:txBody>
      </p:sp>
      <p:sp>
        <p:nvSpPr>
          <p:cNvPr id="752" name="Google Shape;752;p68"/>
          <p:cNvSpPr txBox="1">
            <a:spLocks noGrp="1"/>
          </p:cNvSpPr>
          <p:nvPr>
            <p:ph type="subTitle" idx="2"/>
          </p:nvPr>
        </p:nvSpPr>
        <p:spPr>
          <a:xfrm>
            <a:off x="567241" y="1210838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Preparação</a:t>
            </a:r>
            <a:endParaRPr dirty="0"/>
          </a:p>
        </p:txBody>
      </p:sp>
      <p:sp>
        <p:nvSpPr>
          <p:cNvPr id="753" name="Google Shape;753;p68"/>
          <p:cNvSpPr txBox="1">
            <a:spLocks noGrp="1"/>
          </p:cNvSpPr>
          <p:nvPr>
            <p:ph type="subTitle" idx="3"/>
          </p:nvPr>
        </p:nvSpPr>
        <p:spPr>
          <a:xfrm>
            <a:off x="3104144" y="1656299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Programação Java conforme funcionalidades solicitadas</a:t>
            </a:r>
            <a:endParaRPr dirty="0"/>
          </a:p>
        </p:txBody>
      </p:sp>
      <p:sp>
        <p:nvSpPr>
          <p:cNvPr id="754" name="Google Shape;754;p68"/>
          <p:cNvSpPr txBox="1">
            <a:spLocks noGrp="1"/>
          </p:cNvSpPr>
          <p:nvPr>
            <p:ph type="subTitle" idx="4"/>
          </p:nvPr>
        </p:nvSpPr>
        <p:spPr>
          <a:xfrm>
            <a:off x="3104139" y="1210625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Código</a:t>
            </a:r>
            <a:endParaRPr dirty="0"/>
          </a:p>
        </p:txBody>
      </p:sp>
      <p:sp>
        <p:nvSpPr>
          <p:cNvPr id="756" name="Google Shape;756;p68"/>
          <p:cNvSpPr txBox="1">
            <a:spLocks noGrp="1"/>
          </p:cNvSpPr>
          <p:nvPr>
            <p:ph type="subTitle" idx="5"/>
          </p:nvPr>
        </p:nvSpPr>
        <p:spPr>
          <a:xfrm>
            <a:off x="567241" y="3405415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Desenvolvimento de interfaces desktop</a:t>
            </a:r>
            <a:endParaRPr dirty="0"/>
          </a:p>
        </p:txBody>
      </p:sp>
      <p:sp>
        <p:nvSpPr>
          <p:cNvPr id="757" name="Google Shape;757;p68"/>
          <p:cNvSpPr txBox="1">
            <a:spLocks noGrp="1"/>
          </p:cNvSpPr>
          <p:nvPr>
            <p:ph type="subTitle" idx="6"/>
          </p:nvPr>
        </p:nvSpPr>
        <p:spPr>
          <a:xfrm>
            <a:off x="567241" y="2942240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Interface</a:t>
            </a:r>
            <a:endParaRPr dirty="0"/>
          </a:p>
        </p:txBody>
      </p:sp>
      <p:sp>
        <p:nvSpPr>
          <p:cNvPr id="758" name="Google Shape;758;p68"/>
          <p:cNvSpPr txBox="1">
            <a:spLocks noGrp="1"/>
          </p:cNvSpPr>
          <p:nvPr>
            <p:ph type="subTitle" idx="7"/>
          </p:nvPr>
        </p:nvSpPr>
        <p:spPr>
          <a:xfrm>
            <a:off x="3104144" y="3405415"/>
            <a:ext cx="2311500" cy="7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Tratamento de eventos e validações</a:t>
            </a:r>
            <a:endParaRPr dirty="0"/>
          </a:p>
        </p:txBody>
      </p:sp>
      <p:sp>
        <p:nvSpPr>
          <p:cNvPr id="759" name="Google Shape;759;p68"/>
          <p:cNvSpPr txBox="1">
            <a:spLocks noGrp="1"/>
          </p:cNvSpPr>
          <p:nvPr>
            <p:ph type="subTitle" idx="8"/>
          </p:nvPr>
        </p:nvSpPr>
        <p:spPr>
          <a:xfrm>
            <a:off x="3104139" y="2947040"/>
            <a:ext cx="2311500" cy="3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Validação</a:t>
            </a:r>
            <a:endParaRPr dirty="0"/>
          </a:p>
        </p:txBody>
      </p:sp>
      <p:cxnSp>
        <p:nvCxnSpPr>
          <p:cNvPr id="761" name="Google Shape;761;p68"/>
          <p:cNvCxnSpPr/>
          <p:nvPr/>
        </p:nvCxnSpPr>
        <p:spPr>
          <a:xfrm>
            <a:off x="582109" y="1693101"/>
            <a:ext cx="2286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2" name="Google Shape;762;p68"/>
          <p:cNvCxnSpPr/>
          <p:nvPr/>
        </p:nvCxnSpPr>
        <p:spPr>
          <a:xfrm>
            <a:off x="3115984" y="1693101"/>
            <a:ext cx="2313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3" name="Google Shape;763;p68"/>
          <p:cNvCxnSpPr/>
          <p:nvPr/>
        </p:nvCxnSpPr>
        <p:spPr>
          <a:xfrm>
            <a:off x="582109" y="3432976"/>
            <a:ext cx="22722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64" name="Google Shape;764;p68"/>
          <p:cNvCxnSpPr/>
          <p:nvPr/>
        </p:nvCxnSpPr>
        <p:spPr>
          <a:xfrm>
            <a:off x="3115984" y="3432976"/>
            <a:ext cx="2313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5D07D63D-6CFC-26D2-6683-DB2F0661C2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83" t="2822" r="26666" b="3915"/>
          <a:stretch/>
        </p:blipFill>
        <p:spPr>
          <a:xfrm>
            <a:off x="5585460" y="293372"/>
            <a:ext cx="3268980" cy="455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11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64"/>
          <p:cNvSpPr txBox="1">
            <a:spLocks noGrp="1"/>
          </p:cNvSpPr>
          <p:nvPr>
            <p:ph type="title"/>
          </p:nvPr>
        </p:nvSpPr>
        <p:spPr>
          <a:xfrm>
            <a:off x="1962150" y="1847740"/>
            <a:ext cx="52197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PROCESSO AVALIATIVO</a:t>
            </a:r>
            <a:endParaRPr dirty="0"/>
          </a:p>
        </p:txBody>
      </p:sp>
      <p:sp>
        <p:nvSpPr>
          <p:cNvPr id="705" name="Google Shape;705;p64"/>
          <p:cNvSpPr txBox="1">
            <a:spLocks noGrp="1"/>
          </p:cNvSpPr>
          <p:nvPr>
            <p:ph type="title" idx="2"/>
          </p:nvPr>
        </p:nvSpPr>
        <p:spPr>
          <a:xfrm>
            <a:off x="3769050" y="543490"/>
            <a:ext cx="1605900" cy="13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707" name="Google Shape;707;p64"/>
          <p:cNvCxnSpPr/>
          <p:nvPr/>
        </p:nvCxnSpPr>
        <p:spPr>
          <a:xfrm>
            <a:off x="4005450" y="1677265"/>
            <a:ext cx="1133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503FF040-EAC3-9E0F-19FE-C138F44DA1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2" t="36926" r="516" b="23055"/>
          <a:stretch/>
        </p:blipFill>
        <p:spPr>
          <a:xfrm>
            <a:off x="281940" y="3009565"/>
            <a:ext cx="8580120" cy="186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687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70"/>
          <p:cNvSpPr txBox="1">
            <a:spLocks noGrp="1"/>
          </p:cNvSpPr>
          <p:nvPr>
            <p:ph type="title"/>
          </p:nvPr>
        </p:nvSpPr>
        <p:spPr>
          <a:xfrm>
            <a:off x="720000" y="347250"/>
            <a:ext cx="46252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 AVALIAÇÕES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777" name="Google Shape;777;p70"/>
          <p:cNvCxnSpPr>
            <a:cxnSpLocks/>
          </p:cNvCxnSpPr>
          <p:nvPr/>
        </p:nvCxnSpPr>
        <p:spPr>
          <a:xfrm>
            <a:off x="971836" y="891400"/>
            <a:ext cx="2721012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8" name="Google Shape;778;p70"/>
          <p:cNvSpPr/>
          <p:nvPr/>
        </p:nvSpPr>
        <p:spPr>
          <a:xfrm>
            <a:off x="720000" y="1576375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70"/>
          <p:cNvSpPr/>
          <p:nvPr/>
        </p:nvSpPr>
        <p:spPr>
          <a:xfrm>
            <a:off x="720000" y="2642612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70"/>
          <p:cNvSpPr/>
          <p:nvPr/>
        </p:nvSpPr>
        <p:spPr>
          <a:xfrm>
            <a:off x="720000" y="3708849"/>
            <a:ext cx="179100" cy="17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70"/>
          <p:cNvSpPr txBox="1">
            <a:spLocks noGrp="1"/>
          </p:cNvSpPr>
          <p:nvPr>
            <p:ph type="subTitle" idx="4294967295"/>
          </p:nvPr>
        </p:nvSpPr>
        <p:spPr>
          <a:xfrm>
            <a:off x="1115850" y="1433620"/>
            <a:ext cx="2243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Lexend Exa"/>
                <a:ea typeface="Lexend Exa"/>
                <a:cs typeface="Lexend Exa"/>
                <a:sym typeface="Lexend Exa"/>
              </a:rPr>
              <a:t>LISTAS</a:t>
            </a:r>
            <a:endParaRPr sz="1900" dirty="0">
              <a:latin typeface="Lexend Exa"/>
              <a:ea typeface="Lexend Exa"/>
              <a:cs typeface="Lexend Exa"/>
              <a:sym typeface="Lexend Exa"/>
            </a:endParaRPr>
          </a:p>
        </p:txBody>
      </p:sp>
      <p:sp>
        <p:nvSpPr>
          <p:cNvPr id="783" name="Google Shape;783;p70"/>
          <p:cNvSpPr txBox="1">
            <a:spLocks noGrp="1"/>
          </p:cNvSpPr>
          <p:nvPr>
            <p:ph type="subTitle" idx="4294967295"/>
          </p:nvPr>
        </p:nvSpPr>
        <p:spPr>
          <a:xfrm>
            <a:off x="1115850" y="2502328"/>
            <a:ext cx="2243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Lexend Exa"/>
                <a:ea typeface="Lexend Exa"/>
                <a:cs typeface="Lexend Exa"/>
                <a:sym typeface="Lexend Exa"/>
              </a:rPr>
              <a:t>DESAFIOS</a:t>
            </a:r>
            <a:endParaRPr sz="1900" dirty="0">
              <a:latin typeface="Lexend Exa"/>
              <a:ea typeface="Lexend Exa"/>
              <a:cs typeface="Lexend Exa"/>
              <a:sym typeface="Lexend Exa"/>
            </a:endParaRPr>
          </a:p>
        </p:txBody>
      </p:sp>
      <p:sp>
        <p:nvSpPr>
          <p:cNvPr id="786" name="Google Shape;786;p70"/>
          <p:cNvSpPr txBox="1">
            <a:spLocks noGrp="1"/>
          </p:cNvSpPr>
          <p:nvPr>
            <p:ph type="subTitle" idx="4294967295"/>
          </p:nvPr>
        </p:nvSpPr>
        <p:spPr>
          <a:xfrm>
            <a:off x="1115850" y="3569122"/>
            <a:ext cx="242745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latin typeface="Lexend Exa"/>
                <a:ea typeface="Lexend Exa"/>
                <a:cs typeface="Lexend Exa"/>
                <a:sym typeface="Lexend Exa"/>
              </a:rPr>
              <a:t>PARTICIPAÇÃO</a:t>
            </a:r>
            <a:endParaRPr sz="1900" dirty="0">
              <a:latin typeface="Lexend Exa"/>
              <a:ea typeface="Lexend Exa"/>
              <a:cs typeface="Lexend Exa"/>
              <a:sym typeface="Lexend Exa"/>
            </a:endParaRPr>
          </a:p>
        </p:txBody>
      </p:sp>
      <p:cxnSp>
        <p:nvCxnSpPr>
          <p:cNvPr id="787" name="Google Shape;787;p70"/>
          <p:cNvCxnSpPr>
            <a:stCxn id="778" idx="2"/>
            <a:endCxn id="779" idx="0"/>
          </p:cNvCxnSpPr>
          <p:nvPr/>
        </p:nvCxnSpPr>
        <p:spPr>
          <a:xfrm>
            <a:off x="809550" y="1755475"/>
            <a:ext cx="0" cy="88713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788" name="Google Shape;788;p70"/>
          <p:cNvCxnSpPr>
            <a:stCxn id="779" idx="2"/>
            <a:endCxn id="780" idx="0"/>
          </p:cNvCxnSpPr>
          <p:nvPr/>
        </p:nvCxnSpPr>
        <p:spPr>
          <a:xfrm>
            <a:off x="809550" y="2821712"/>
            <a:ext cx="0" cy="887137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pic>
        <p:nvPicPr>
          <p:cNvPr id="3" name="Imagem 2">
            <a:extLst>
              <a:ext uri="{FF2B5EF4-FFF2-40B4-BE49-F238E27FC236}">
                <a16:creationId xmlns:a16="http://schemas.microsoft.com/office/drawing/2014/main" id="{6935F4AA-5855-9CF3-044B-16C44D6BD2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17" t="2791" r="30417" b="5189"/>
          <a:stretch/>
        </p:blipFill>
        <p:spPr>
          <a:xfrm>
            <a:off x="4572001" y="289562"/>
            <a:ext cx="4267200" cy="45948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opic Café Company Profile XL by Slidesgo">
  <a:themeElements>
    <a:clrScheme name="Simple Light">
      <a:dk1>
        <a:srgbClr val="823E43"/>
      </a:dk1>
      <a:lt1>
        <a:srgbClr val="F9F0E8"/>
      </a:lt1>
      <a:dk2>
        <a:srgbClr val="2F1425"/>
      </a:dk2>
      <a:lt2>
        <a:srgbClr val="823E43"/>
      </a:lt2>
      <a:accent1>
        <a:srgbClr val="F9F0E8"/>
      </a:accent1>
      <a:accent2>
        <a:srgbClr val="2F1425"/>
      </a:accent2>
      <a:accent3>
        <a:srgbClr val="823E43"/>
      </a:accent3>
      <a:accent4>
        <a:srgbClr val="F9F0E8"/>
      </a:accent4>
      <a:accent5>
        <a:srgbClr val="2F1425"/>
      </a:accent5>
      <a:accent6>
        <a:srgbClr val="823E43"/>
      </a:accent6>
      <a:hlink>
        <a:srgbClr val="2F14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2096</TotalTime>
  <Words>113</Words>
  <Application>Microsoft Office PowerPoint</Application>
  <PresentationFormat>Apresentação na tela (16:9)</PresentationFormat>
  <Paragraphs>42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Lexend Exa</vt:lpstr>
      <vt:lpstr>SimHei</vt:lpstr>
      <vt:lpstr>Red Hat Text</vt:lpstr>
      <vt:lpstr>Arial</vt:lpstr>
      <vt:lpstr>Popic Café Company Profile XL by Slidesgo</vt:lpstr>
      <vt:lpstr>INTERFACES  JAVA DESKTOP</vt:lpstr>
      <vt:lpstr>APRESENTAÇÃO da UC</vt:lpstr>
      <vt:lpstr>AGENDA</vt:lpstr>
      <vt:lpstr>CONTEÚDO PREVISTO</vt:lpstr>
      <vt:lpstr>Apresentação do PowerPoint</vt:lpstr>
      <vt:lpstr>INDICADORES</vt:lpstr>
      <vt:lpstr>Apresentação do PowerPoint</vt:lpstr>
      <vt:lpstr>PROCESSO AVALIATIVO</vt:lpstr>
      <vt:lpstr> AVALIAÇÕES</vt:lpstr>
      <vt:lpstr>VAMO DALE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POPIC CAFÉ COMPANY PROFILE</dc:title>
  <cp:lastModifiedBy>Rafael Correa Alves</cp:lastModifiedBy>
  <cp:revision>10</cp:revision>
  <dcterms:modified xsi:type="dcterms:W3CDTF">2023-02-24T14:04:38Z</dcterms:modified>
</cp:coreProperties>
</file>